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59" r:id="rId4"/>
    <p:sldId id="257" r:id="rId5"/>
    <p:sldId id="258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2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Scibona" userId="0ffb8e29b17ed8ae" providerId="LiveId" clId="{F8818FC3-5DCA-42B2-9F73-EF9587EF5CC3}"/>
    <pc:docChg chg="custSel addSld modSld sldOrd">
      <pc:chgData name="Andrea Scibona" userId="0ffb8e29b17ed8ae" providerId="LiveId" clId="{F8818FC3-5DCA-42B2-9F73-EF9587EF5CC3}" dt="2025-11-21T23:20:28.446" v="456" actId="20577"/>
      <pc:docMkLst>
        <pc:docMk/>
      </pc:docMkLst>
      <pc:sldChg chg="modSp mod">
        <pc:chgData name="Andrea Scibona" userId="0ffb8e29b17ed8ae" providerId="LiveId" clId="{F8818FC3-5DCA-42B2-9F73-EF9587EF5CC3}" dt="2025-11-21T22:57:51.956" v="81" actId="6549"/>
        <pc:sldMkLst>
          <pc:docMk/>
          <pc:sldMk cId="563208256" sldId="258"/>
        </pc:sldMkLst>
        <pc:spChg chg="mod">
          <ac:chgData name="Andrea Scibona" userId="0ffb8e29b17ed8ae" providerId="LiveId" clId="{F8818FC3-5DCA-42B2-9F73-EF9587EF5CC3}" dt="2025-11-21T22:57:51.956" v="81" actId="6549"/>
          <ac:spMkLst>
            <pc:docMk/>
            <pc:sldMk cId="563208256" sldId="258"/>
            <ac:spMk id="2" creationId="{97A11776-6238-04E2-CB13-D9F9A5F89768}"/>
          </ac:spMkLst>
        </pc:spChg>
        <pc:spChg chg="mod">
          <ac:chgData name="Andrea Scibona" userId="0ffb8e29b17ed8ae" providerId="LiveId" clId="{F8818FC3-5DCA-42B2-9F73-EF9587EF5CC3}" dt="2025-11-21T22:53:43.684" v="80" actId="20577"/>
          <ac:spMkLst>
            <pc:docMk/>
            <pc:sldMk cId="563208256" sldId="258"/>
            <ac:spMk id="3" creationId="{7F68DBD5-E116-4F45-95FE-272923E69BD6}"/>
          </ac:spMkLst>
        </pc:spChg>
      </pc:sldChg>
      <pc:sldChg chg="modSp mod">
        <pc:chgData name="Andrea Scibona" userId="0ffb8e29b17ed8ae" providerId="LiveId" clId="{F8818FC3-5DCA-42B2-9F73-EF9587EF5CC3}" dt="2025-11-21T23:20:28.446" v="456" actId="20577"/>
        <pc:sldMkLst>
          <pc:docMk/>
          <pc:sldMk cId="306994010" sldId="259"/>
        </pc:sldMkLst>
        <pc:spChg chg="mod">
          <ac:chgData name="Andrea Scibona" userId="0ffb8e29b17ed8ae" providerId="LiveId" clId="{F8818FC3-5DCA-42B2-9F73-EF9587EF5CC3}" dt="2025-11-21T23:20:28.446" v="456" actId="20577"/>
          <ac:spMkLst>
            <pc:docMk/>
            <pc:sldMk cId="306994010" sldId="259"/>
            <ac:spMk id="3" creationId="{B96FA567-E16C-04AC-A6BB-0E74574543B3}"/>
          </ac:spMkLst>
        </pc:spChg>
      </pc:sldChg>
      <pc:sldChg chg="modSp new mod ord">
        <pc:chgData name="Andrea Scibona" userId="0ffb8e29b17ed8ae" providerId="LiveId" clId="{F8818FC3-5DCA-42B2-9F73-EF9587EF5CC3}" dt="2025-11-21T23:10:36.188" v="390" actId="20577"/>
        <pc:sldMkLst>
          <pc:docMk/>
          <pc:sldMk cId="1713013086" sldId="267"/>
        </pc:sldMkLst>
        <pc:spChg chg="mod">
          <ac:chgData name="Andrea Scibona" userId="0ffb8e29b17ed8ae" providerId="LiveId" clId="{F8818FC3-5DCA-42B2-9F73-EF9587EF5CC3}" dt="2025-11-21T23:02:30.457" v="123" actId="20577"/>
          <ac:spMkLst>
            <pc:docMk/>
            <pc:sldMk cId="1713013086" sldId="267"/>
            <ac:spMk id="2" creationId="{5A60D879-5EF5-8AD2-B0C6-E13527526AD1}"/>
          </ac:spMkLst>
        </pc:spChg>
        <pc:spChg chg="mod">
          <ac:chgData name="Andrea Scibona" userId="0ffb8e29b17ed8ae" providerId="LiveId" clId="{F8818FC3-5DCA-42B2-9F73-EF9587EF5CC3}" dt="2025-11-21T23:10:36.188" v="390" actId="20577"/>
          <ac:spMkLst>
            <pc:docMk/>
            <pc:sldMk cId="1713013086" sldId="267"/>
            <ac:spMk id="3" creationId="{4D344DBC-227F-32CC-9C7B-CC57CBCE2B8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ED7A7F-58FF-03A3-3CB9-E416A469D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1762926"/>
          </a:xfrm>
        </p:spPr>
        <p:txBody>
          <a:bodyPr/>
          <a:lstStyle/>
          <a:p>
            <a:r>
              <a:rPr lang="it-IT" dirty="0"/>
              <a:t>Aiutare chi aiuta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15F5537-C544-FACE-C8C9-4EC68E4048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Suggerimenti di base per l’assistenza nella difficoltà degli spostamenti</a:t>
            </a:r>
          </a:p>
        </p:txBody>
      </p:sp>
    </p:spTree>
    <p:extLst>
      <p:ext uri="{BB962C8B-B14F-4D97-AF65-F5344CB8AC3E}">
        <p14:creationId xmlns:p14="http://schemas.microsoft.com/office/powerpoint/2010/main" val="4035560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60D879-5EF5-8AD2-B0C6-E13527526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Perché sono utili i cambi di posizione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344DBC-227F-32CC-9C7B-CC57CBCE2B8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Per stimolare l’apparato cardio circolatorio riducendo il rischi di trombi</a:t>
            </a:r>
          </a:p>
          <a:p>
            <a:r>
              <a:rPr lang="it-IT" dirty="0"/>
              <a:t>Per modificare il pattern respiratorio e ridurre le infezioni polmonari</a:t>
            </a:r>
          </a:p>
          <a:p>
            <a:r>
              <a:rPr lang="it-IT" dirty="0"/>
              <a:t>Per limitare il decadimento cognitivo</a:t>
            </a:r>
          </a:p>
          <a:p>
            <a:r>
              <a:rPr lang="it-IT" dirty="0"/>
              <a:t>Per ridurre le infezioni urinarie</a:t>
            </a:r>
          </a:p>
          <a:p>
            <a:r>
              <a:rPr lang="it-IT" dirty="0"/>
              <a:t>Per limitare l’atrofia muscolare, la decalcificazione ossea, le lesioni da pressione e i disturbi gastroenterici</a:t>
            </a:r>
          </a:p>
        </p:txBody>
      </p:sp>
    </p:spTree>
    <p:extLst>
      <p:ext uri="{BB962C8B-B14F-4D97-AF65-F5344CB8AC3E}">
        <p14:creationId xmlns:p14="http://schemas.microsoft.com/office/powerpoint/2010/main" val="1713013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654B2D-1ED5-7A69-EB18-5B6F46B9F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 sdraiati a seduti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6FA567-E16C-04AC-A6BB-0E74574543B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Flettere le ginocchia, aiutare a girarsi sul fianco, portare fuori le gambe dal letto (salvo indicazioni diverse per </a:t>
            </a:r>
            <a:r>
              <a:rPr lang="it-IT"/>
              <a:t>interventi chirurgici) </a:t>
            </a:r>
            <a:r>
              <a:rPr lang="it-IT" dirty="0"/>
              <a:t>in modo che siano da contrappeso, e sollevarsi col braccio.</a:t>
            </a:r>
          </a:p>
          <a:p>
            <a:r>
              <a:rPr lang="it-IT" dirty="0"/>
              <a:t>Attendere che scompaiano eventuali segni </a:t>
            </a:r>
            <a:r>
              <a:rPr lang="it-IT" dirty="0" err="1"/>
              <a:t>presincopali</a:t>
            </a:r>
            <a:r>
              <a:rPr lang="it-IT" dirty="0"/>
              <a:t> (capogiri) PRIMA DI ALZARSI O LASCIARE DA SOLO L’ASSISTITO</a:t>
            </a:r>
          </a:p>
          <a:p>
            <a:r>
              <a:rPr lang="it-IT" dirty="0"/>
              <a:t>La sequenza al contrario aiuta a ritornare sdraiati con minor sollecitazione</a:t>
            </a:r>
          </a:p>
        </p:txBody>
      </p:sp>
    </p:spTree>
    <p:extLst>
      <p:ext uri="{BB962C8B-B14F-4D97-AF65-F5344CB8AC3E}">
        <p14:creationId xmlns:p14="http://schemas.microsoft.com/office/powerpoint/2010/main" val="306994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0832AE-9CD2-511C-9526-F61070C1C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Passsaggio</a:t>
            </a:r>
            <a:r>
              <a:rPr lang="it-IT" dirty="0"/>
              <a:t> letto carrozzina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1706ED-D1B4-E4BD-CC58-760CC35C90F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Preparare la carrozzina frenata con un angolo di circa 30° rispetto al letto senza la </a:t>
            </a:r>
            <a:r>
              <a:rPr lang="it-IT" dirty="0" err="1"/>
              <a:t>spondina</a:t>
            </a:r>
            <a:r>
              <a:rPr lang="it-IT" dirty="0"/>
              <a:t> dal lato rivolto al letto (dal lato dove si esprime la forza maggiore), ove possibile sollevare il letto.</a:t>
            </a:r>
          </a:p>
          <a:p>
            <a:r>
              <a:rPr lang="it-IT" dirty="0"/>
              <a:t>Posizionarsi di fronte leggermente girati verso la carrozzina e chiedere di mettere la mano sull’altra </a:t>
            </a:r>
            <a:r>
              <a:rPr lang="it-IT" dirty="0" err="1"/>
              <a:t>spondina</a:t>
            </a:r>
            <a:endParaRPr lang="it-IT" dirty="0"/>
          </a:p>
          <a:p>
            <a:r>
              <a:rPr lang="it-IT" dirty="0"/>
              <a:t>Far chinare il capo in avanti prima di chiedere la spinta delle gambe</a:t>
            </a:r>
          </a:p>
          <a:p>
            <a:r>
              <a:rPr lang="it-IT" dirty="0"/>
              <a:t>Aiutare nella rotazione e accompagnare nella seduta</a:t>
            </a:r>
          </a:p>
        </p:txBody>
      </p:sp>
    </p:spTree>
    <p:extLst>
      <p:ext uri="{BB962C8B-B14F-4D97-AF65-F5344CB8AC3E}">
        <p14:creationId xmlns:p14="http://schemas.microsoft.com/office/powerpoint/2010/main" val="1967396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A11776-6238-04E2-CB13-D9F9A5F89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Passaggio carrozzina LETTO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68DBD5-E116-4F45-95FE-272923E69BD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Qualora il ritorno non fosse possibile in sicurezza abbassando il letto a livello DELLA CARROZZINA o più basso, utilizzare il sollevatore.</a:t>
            </a:r>
          </a:p>
          <a:p>
            <a:r>
              <a:rPr lang="it-IT" dirty="0"/>
              <a:t>Se anche il ritorno fosse possibile ripetere la sequenza al contrario con le medesime indicazioni utilizzando i seguenti ulteriori accorgimenti:</a:t>
            </a:r>
          </a:p>
          <a:p>
            <a:pPr marL="0" indent="0">
              <a:buNone/>
            </a:pPr>
            <a:r>
              <a:rPr lang="it-IT" dirty="0"/>
              <a:t>Scivolare poco avanti sulla seduta, mantenere i piedi ‘più indietro’ rispetto le ginocchia e aiutarsi spingendo con le mani sui </a:t>
            </a:r>
            <a:r>
              <a:rPr lang="it-IT" dirty="0" err="1"/>
              <a:t>bracioli</a:t>
            </a:r>
            <a:r>
              <a:rPr lang="it-IT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3208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2D64A-B7CB-42FD-31FB-9E3002CB2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Semplici esercizi quotidiani a letto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3D55B6-692B-1350-DE56-7FF099834C4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Sollevare le mani dal petto verso il soffitto soffiando e scendere inspirando</a:t>
            </a:r>
          </a:p>
          <a:p>
            <a:r>
              <a:rPr lang="it-IT" dirty="0"/>
              <a:t>Piegare una gamba al petto, riportarla nella posizione iniziale e </a:t>
            </a:r>
            <a:r>
              <a:rPr lang="it-IT" dirty="0" err="1"/>
              <a:t>ripetre</a:t>
            </a:r>
            <a:r>
              <a:rPr lang="it-IT" dirty="0"/>
              <a:t> dall’altra parte</a:t>
            </a:r>
          </a:p>
          <a:p>
            <a:r>
              <a:rPr lang="it-IT" dirty="0"/>
              <a:t>Sollevare il bacino con le ginocchia piegate</a:t>
            </a:r>
          </a:p>
          <a:p>
            <a:r>
              <a:rPr lang="it-IT" dirty="0"/>
              <a:t>Sollevare testa e spalle con le ginocchia piegate</a:t>
            </a:r>
          </a:p>
        </p:txBody>
      </p:sp>
    </p:spTree>
    <p:extLst>
      <p:ext uri="{BB962C8B-B14F-4D97-AF65-F5344CB8AC3E}">
        <p14:creationId xmlns:p14="http://schemas.microsoft.com/office/powerpoint/2010/main" val="2662547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E5FDF0-A4F3-ABB1-F85C-4FB319A31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Semplici esercizi quotidiani da seduti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A79723-ECA6-C172-F309-EB8306BC68A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Muovere le braccia nelle 3 direzioni con o senza una bottiglia d’acqua da 50cl</a:t>
            </a:r>
          </a:p>
          <a:p>
            <a:r>
              <a:rPr lang="it-IT" dirty="0"/>
              <a:t>Sollevare un piede alla volte mantenendo il piede a martello</a:t>
            </a:r>
          </a:p>
          <a:p>
            <a:r>
              <a:rPr lang="it-IT" dirty="0"/>
              <a:t>Aprire </a:t>
            </a:r>
            <a:r>
              <a:rPr lang="it-IT"/>
              <a:t>e chiudere le </a:t>
            </a:r>
            <a:r>
              <a:rPr lang="it-IT" dirty="0"/>
              <a:t>ginocchia</a:t>
            </a:r>
          </a:p>
        </p:txBody>
      </p:sp>
    </p:spTree>
    <p:extLst>
      <p:ext uri="{BB962C8B-B14F-4D97-AF65-F5344CB8AC3E}">
        <p14:creationId xmlns:p14="http://schemas.microsoft.com/office/powerpoint/2010/main" val="933807996"/>
      </p:ext>
    </p:extLst>
  </p:cSld>
  <p:clrMapOvr>
    <a:masterClrMapping/>
  </p:clrMapOvr>
</p:sld>
</file>

<file path=ppt/theme/theme1.xml><?xml version="1.0" encoding="utf-8"?>
<a:theme xmlns:a="http://schemas.openxmlformats.org/drawingml/2006/main" name="Gocci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CFDA9F5-6AAF-4D3A-8A64-AA5014D59177}">
  <we:reference id="wa200005669" version="2.0.0.0" store="it-IT" storeType="OMEX"/>
  <we:alternateReferences>
    <we:reference id="WA200005669" version="2.0.0.0" store="WA200005669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{6F26E5B4-059A-4907-9755-0B528AF493DB}TF62d0d592-7ac2-4846-a919-75806e8bead40b564862-3f593e29087a</Template>
  <TotalTime>100</TotalTime>
  <Words>363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Arial</vt:lpstr>
      <vt:lpstr>Tw Cen MT</vt:lpstr>
      <vt:lpstr>Goccia</vt:lpstr>
      <vt:lpstr>Aiutare chi aiuta</vt:lpstr>
      <vt:lpstr>Perché sono utili i cambi di posizione</vt:lpstr>
      <vt:lpstr>Da sdraiati a seduti</vt:lpstr>
      <vt:lpstr>Passsaggio letto carrozzina</vt:lpstr>
      <vt:lpstr>Passaggio carrozzina LETTO</vt:lpstr>
      <vt:lpstr>Semplici esercizi quotidiani a letto</vt:lpstr>
      <vt:lpstr>Semplici esercizi quotidiani da seduti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Scibona</dc:creator>
  <cp:lastModifiedBy>RMoriggi</cp:lastModifiedBy>
  <cp:revision>5</cp:revision>
  <dcterms:created xsi:type="dcterms:W3CDTF">2025-11-14T20:56:13Z</dcterms:created>
  <dcterms:modified xsi:type="dcterms:W3CDTF">2026-03-13T10:59:21Z</dcterms:modified>
</cp:coreProperties>
</file>