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18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L'importanza dell'esercizio fisico</a:t>
            </a:r>
          </a:p>
          <a:p>
            <a:r>
              <a:t>per le donne tra i 50 e i 65 anni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Benefici, linee guida ed esempi pratici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Tipi di attività consigliate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Camminata</a:t>
            </a:r>
            <a:r>
              <a:rPr dirty="0"/>
              <a:t> veloce</a:t>
            </a:r>
            <a:r>
              <a:rPr lang="it-IT" dirty="0"/>
              <a:t> (belle giornate) e cyclette</a:t>
            </a:r>
            <a:r>
              <a:rPr dirty="0"/>
              <a:t>.</a:t>
            </a:r>
          </a:p>
          <a:p>
            <a:r>
              <a:rPr dirty="0" err="1"/>
              <a:t>Nuoto</a:t>
            </a:r>
            <a:r>
              <a:rPr dirty="0"/>
              <a:t> e </a:t>
            </a:r>
            <a:r>
              <a:rPr dirty="0" err="1"/>
              <a:t>acquagym</a:t>
            </a:r>
            <a:r>
              <a:rPr dirty="0"/>
              <a:t>.</a:t>
            </a:r>
          </a:p>
          <a:p>
            <a:r>
              <a:rPr dirty="0"/>
              <a:t>Yoga e Pilates.</a:t>
            </a:r>
          </a:p>
          <a:p>
            <a:r>
              <a:rPr dirty="0" err="1"/>
              <a:t>Allenamento</a:t>
            </a:r>
            <a:r>
              <a:rPr dirty="0"/>
              <a:t> di forza con </a:t>
            </a:r>
            <a:r>
              <a:rPr dirty="0" err="1"/>
              <a:t>pesi</a:t>
            </a:r>
            <a:r>
              <a:rPr dirty="0"/>
              <a:t> </a:t>
            </a:r>
            <a:r>
              <a:rPr dirty="0" err="1"/>
              <a:t>leggeri</a:t>
            </a:r>
            <a:endParaRPr lang="it-IT" dirty="0"/>
          </a:p>
          <a:p>
            <a:r>
              <a:rPr lang="it-IT" dirty="0"/>
              <a:t>Ballo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Linee guida 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Almeno 150 minuti di attività aerobica moderata a settimana.</a:t>
            </a:r>
          </a:p>
          <a:p>
            <a:r>
              <a:t>Esercizi di forza almeno 2 volte a settimana.</a:t>
            </a:r>
          </a:p>
          <a:p>
            <a:r>
              <a:t>Attività per equilibrio e flessibilità.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Esercizi aerobici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Camminata, corsa leggera, bicicletta.</a:t>
            </a:r>
          </a:p>
          <a:p>
            <a:r>
              <a:t>Migliorano cuore e polmoni.</a:t>
            </a:r>
          </a:p>
          <a:p>
            <a:r>
              <a:t>Aiutano a bruciare calorie.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Esercizi di forza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Pesi leggeri, bande elastiche, corpo libero.</a:t>
            </a:r>
          </a:p>
          <a:p>
            <a:r>
              <a:t>Fondamentali per ossa e muscoli.</a:t>
            </a:r>
          </a:p>
          <a:p>
            <a:r>
              <a:t>Devono essere progressivi e controllati.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Flessibilità e stretching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Mantiene l’elasticità muscolare.</a:t>
            </a:r>
          </a:p>
          <a:p>
            <a:r>
              <a:t>Previene infortuni.</a:t>
            </a:r>
          </a:p>
          <a:p>
            <a:r>
              <a:t>Favorisce il rilassamento.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Equilibrio e coordinazione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Esercizi su una gamba sola.</a:t>
            </a:r>
          </a:p>
          <a:p>
            <a:r>
              <a:t>Tai Chi.</a:t>
            </a:r>
          </a:p>
          <a:p>
            <a:r>
              <a:t>Riduzione cadute e incidenti domestici.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Attività in gruppo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Favoriscono la socializzazione.</a:t>
            </a:r>
          </a:p>
          <a:p>
            <a:r>
              <a:t>Motivano alla costanza.</a:t>
            </a:r>
          </a:p>
          <a:p>
            <a:r>
              <a:t>Creano senso di appartenenza.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Barriere comuni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Mancanza</a:t>
            </a:r>
            <a:r>
              <a:rPr dirty="0"/>
              <a:t> di tempo.</a:t>
            </a:r>
          </a:p>
          <a:p>
            <a:r>
              <a:rPr dirty="0" err="1"/>
              <a:t>Dolori</a:t>
            </a:r>
            <a:r>
              <a:rPr dirty="0"/>
              <a:t> </a:t>
            </a:r>
            <a:r>
              <a:rPr dirty="0" err="1"/>
              <a:t>articolari</a:t>
            </a:r>
            <a:r>
              <a:rPr dirty="0"/>
              <a:t>.</a:t>
            </a:r>
          </a:p>
          <a:p>
            <a:r>
              <a:rPr dirty="0"/>
              <a:t>Paura di </a:t>
            </a:r>
            <a:r>
              <a:rPr dirty="0" err="1"/>
              <a:t>infortuni</a:t>
            </a:r>
            <a:endParaRPr lang="it-IT" dirty="0"/>
          </a:p>
          <a:p>
            <a:r>
              <a:rPr lang="it-IT" dirty="0"/>
              <a:t>‘Restrizioni’ sociali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Come superare le barriere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Programmare attività brevi ma frequenti.</a:t>
            </a:r>
          </a:p>
          <a:p>
            <a:r>
              <a:t>Adattare gli esercizi alle proprie capacità.</a:t>
            </a:r>
          </a:p>
          <a:p>
            <a:r>
              <a:t>Chiedere supporto a un istruttore qualificato.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Esempio di programma settimanale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Lun: camminata veloce (30 min).</a:t>
            </a:r>
          </a:p>
          <a:p>
            <a:r>
              <a:t>Mer: esercizi di forza (30 min).</a:t>
            </a:r>
          </a:p>
          <a:p>
            <a:r>
              <a:t>Ven: yoga/stretching (30 min).</a:t>
            </a:r>
          </a:p>
          <a:p>
            <a:r>
              <a:t>Dom: bicicletta o nuoto (45 min).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L’esercizio fisico è fondamentale per mantenere salute e benessere.</a:t>
            </a:r>
          </a:p>
          <a:p>
            <a:r>
              <a:t>Nella fascia 50-65 anni le donne affrontano cambiamenti fisiologici importanti.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Consigli pratici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Indossare abbigliamento comodo.</a:t>
            </a:r>
          </a:p>
          <a:p>
            <a:r>
              <a:t>Bere acqua prima e dopo l’attività.</a:t>
            </a:r>
          </a:p>
          <a:p>
            <a:r>
              <a:t>Ascoltare il proprio corpo.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L’attività fisica è un investimento per la salute.</a:t>
            </a:r>
          </a:p>
          <a:p>
            <a:r>
              <a:t>Fondamentale per vivere in modo attivo e sereno.</a:t>
            </a:r>
          </a:p>
          <a:p>
            <a:r>
              <a:t>Non è mai troppo tardi per iniziare.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Benefici generali dell’attività fisica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Migliora la salute cardiovascolare.</a:t>
            </a:r>
          </a:p>
          <a:p>
            <a:r>
              <a:t>Aiuta a mantenere il peso corporeo.</a:t>
            </a:r>
          </a:p>
          <a:p>
            <a:r>
              <a:t>Aumenta energia e vitalità.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Prevenzione delle malattie croniche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Riduce il rischio di diabete di tipo 2.</a:t>
            </a:r>
          </a:p>
          <a:p>
            <a:r>
              <a:t>Abbassa la pressione sanguigna.</a:t>
            </a:r>
          </a:p>
          <a:p>
            <a:r>
              <a:t>Diminuisce il rischio di alcuni tumori.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Salute delle ossa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L’attività fisica contrasta l’osteoporosi.</a:t>
            </a:r>
          </a:p>
          <a:p>
            <a:r>
              <a:t>Aumenta la densità minerale ossea.</a:t>
            </a:r>
          </a:p>
          <a:p>
            <a:r>
              <a:t>Riduce il rischio di fratture.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Forza muscolare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Allenamento di resistenza mantiene la massa muscolare.</a:t>
            </a:r>
          </a:p>
          <a:p>
            <a:r>
              <a:t>Previene sarcopenia legata all’età.</a:t>
            </a:r>
          </a:p>
          <a:p>
            <a:r>
              <a:t>Favorisce una postura corretta.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Mobilità ed equilibrio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Migliora la coordinazione.</a:t>
            </a:r>
          </a:p>
          <a:p>
            <a:r>
              <a:t>Riduce il rischio di cadute.</a:t>
            </a:r>
          </a:p>
          <a:p>
            <a:r>
              <a:t>Aumenta la sicurezza nei movimenti quotidiani.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Salute mentale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Riduce ansia e depressione.</a:t>
            </a:r>
          </a:p>
          <a:p>
            <a:r>
              <a:t>Migliora il sonno.</a:t>
            </a:r>
          </a:p>
          <a:p>
            <a:r>
              <a:t>Favorisce autostima e benessere psicologico.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Menopausa e attività fisica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Allevia i sintomi della menopausa.</a:t>
            </a:r>
          </a:p>
          <a:p>
            <a:r>
              <a:t>Aiuta a controllare l’aumento di peso.</a:t>
            </a:r>
          </a:p>
          <a:p>
            <a:r>
              <a:t>Protegge la salute del cuore.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461</Words>
  <Application>Microsoft Office PowerPoint</Application>
  <PresentationFormat>Presentazione su schermo (4:3)</PresentationFormat>
  <Paragraphs>86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L'importanza dell'esercizio fisico per le donne tra i 50 e i 65 anni</vt:lpstr>
      <vt:lpstr>Introduzione</vt:lpstr>
      <vt:lpstr>Benefici generali dell’attività fisica</vt:lpstr>
      <vt:lpstr>Prevenzione delle malattie croniche</vt:lpstr>
      <vt:lpstr>Salute delle ossa</vt:lpstr>
      <vt:lpstr>Forza muscolare</vt:lpstr>
      <vt:lpstr>Mobilità ed equilibrio</vt:lpstr>
      <vt:lpstr>Salute mentale</vt:lpstr>
      <vt:lpstr>Menopausa e attività fisica</vt:lpstr>
      <vt:lpstr>Tipi di attività consigliate</vt:lpstr>
      <vt:lpstr>Linee guida OMS</vt:lpstr>
      <vt:lpstr>Esercizi aerobici</vt:lpstr>
      <vt:lpstr>Esercizi di forza</vt:lpstr>
      <vt:lpstr>Flessibilità e stretching</vt:lpstr>
      <vt:lpstr>Equilibrio e coordinazione</vt:lpstr>
      <vt:lpstr>Attività in gruppo</vt:lpstr>
      <vt:lpstr>Barriere comuni</vt:lpstr>
      <vt:lpstr>Come superare le barriere</vt:lpstr>
      <vt:lpstr>Esempio di programma settimanale</vt:lpstr>
      <vt:lpstr>Consigli pratici</vt:lpstr>
      <vt:lpstr>Conclusione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Andrea Scibona</dc:creator>
  <cp:keywords/>
  <dc:description>generated using python-pptx</dc:description>
  <cp:lastModifiedBy>Andrea Scibona</cp:lastModifiedBy>
  <cp:revision>2</cp:revision>
  <dcterms:created xsi:type="dcterms:W3CDTF">2013-01-27T09:14:16Z</dcterms:created>
  <dcterms:modified xsi:type="dcterms:W3CDTF">2026-03-09T19:53:16Z</dcterms:modified>
  <cp:category/>
</cp:coreProperties>
</file>